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 showGuides="1"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8442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101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5299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5364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7949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6291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751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847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27951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94980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41633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658A2-ACBA-504E-A01C-0B20CAF2ADDB}" type="datetimeFigureOut">
              <a:rPr lang="en-US" smtClean="0"/>
              <a:pPr/>
              <a:t>3/28/2013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90C73-747B-C843-AA38-2431760EA4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681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7000" y="2280214"/>
            <a:ext cx="3810000" cy="2400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1623" y="836023"/>
            <a:ext cx="73575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Video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S1.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Gif animation. Single jet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electrospun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from cellulose based system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isotropic solution.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296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130" y="1273348"/>
            <a:ext cx="743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Video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S2.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Gif animation. Rotating single jet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electrospun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from cellulose based system liquid crystal solution.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S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7000" y="2773539"/>
            <a:ext cx="38100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375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34</Words>
  <Application>Microsoft Office PowerPoint</Application>
  <PresentationFormat>On-screen Show (4:3)</PresentationFormat>
  <Paragraphs>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Helena Godinho</dc:creator>
  <cp:lastModifiedBy>mdpi_beijing</cp:lastModifiedBy>
  <cp:revision>4</cp:revision>
  <dcterms:created xsi:type="dcterms:W3CDTF">2013-01-31T19:16:28Z</dcterms:created>
  <dcterms:modified xsi:type="dcterms:W3CDTF">2013-03-28T06:19:25Z</dcterms:modified>
</cp:coreProperties>
</file>