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8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387" y="1438275"/>
            <a:ext cx="2708612" cy="180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438275"/>
            <a:ext cx="2708612" cy="180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95736" y="357301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kern="100" dirty="0">
                <a:latin typeface="Times New Roman"/>
              </a:rPr>
              <a:t>α′ </a:t>
            </a:r>
            <a:r>
              <a:rPr lang="en-US" altLang="zh-CN" kern="100" dirty="0" err="1">
                <a:latin typeface="Times New Roman"/>
              </a:rPr>
              <a:t>nanophase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52120" y="357301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kern="100" dirty="0" smtClean="0">
                <a:latin typeface="Times New Roman"/>
              </a:rPr>
              <a:t>Point defect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93415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Office PowerPoint</Application>
  <PresentationFormat>全屏显示(4:3)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DELL</cp:lastModifiedBy>
  <cp:revision>1</cp:revision>
  <dcterms:created xsi:type="dcterms:W3CDTF">2021-10-31T03:21:19Z</dcterms:created>
  <dcterms:modified xsi:type="dcterms:W3CDTF">2021-10-31T03:26:06Z</dcterms:modified>
</cp:coreProperties>
</file>