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3" d="100"/>
          <a:sy n="53" d="100"/>
        </p:scale>
        <p:origin x="1733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720-13EA-4A14-A555-A6D8057D1F3B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6DF1-E8A5-4975-8907-FDCD41D1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899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720-13EA-4A14-A555-A6D8057D1F3B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6DF1-E8A5-4975-8907-FDCD41D1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609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720-13EA-4A14-A555-A6D8057D1F3B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6DF1-E8A5-4975-8907-FDCD41D1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67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720-13EA-4A14-A555-A6D8057D1F3B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6DF1-E8A5-4975-8907-FDCD41D1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527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720-13EA-4A14-A555-A6D8057D1F3B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6DF1-E8A5-4975-8907-FDCD41D1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73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720-13EA-4A14-A555-A6D8057D1F3B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6DF1-E8A5-4975-8907-FDCD41D1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743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720-13EA-4A14-A555-A6D8057D1F3B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6DF1-E8A5-4975-8907-FDCD41D1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60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720-13EA-4A14-A555-A6D8057D1F3B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6DF1-E8A5-4975-8907-FDCD41D1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86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720-13EA-4A14-A555-A6D8057D1F3B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6DF1-E8A5-4975-8907-FDCD41D1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256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720-13EA-4A14-A555-A6D8057D1F3B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6DF1-E8A5-4975-8907-FDCD41D1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300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720-13EA-4A14-A555-A6D8057D1F3B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6DF1-E8A5-4975-8907-FDCD41D1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759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92720-13EA-4A14-A555-A6D8057D1F3B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06DF1-E8A5-4975-8907-FDCD41D1D8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571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219701" y="514905"/>
            <a:ext cx="11901275" cy="4971495"/>
            <a:chOff x="2900680" y="2180590"/>
            <a:chExt cx="6550660" cy="2496820"/>
          </a:xfrm>
        </p:grpSpPr>
        <p:pic>
          <p:nvPicPr>
            <p:cNvPr id="4" name="Picture 3" descr="Image processing - Free computer icons"/>
            <p:cNvPicPr/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0680" y="3022600"/>
              <a:ext cx="586105" cy="586105"/>
            </a:xfrm>
            <a:prstGeom prst="rect">
              <a:avLst/>
            </a:prstGeom>
            <a:noFill/>
          </p:spPr>
        </p:pic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3012123" y="3558309"/>
              <a:ext cx="858520" cy="265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just">
                <a:lnSpc>
                  <a:spcPts val="1300"/>
                </a:lnSpc>
                <a:spcAft>
                  <a:spcPts val="0"/>
                </a:spcAft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Palatino Linotype" panose="0204050205050503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Recognize</a:t>
              </a:r>
              <a:endParaRPr lang="en-GB" sz="10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Right Arrow 5"/>
            <p:cNvSpPr/>
            <p:nvPr/>
          </p:nvSpPr>
          <p:spPr>
            <a:xfrm>
              <a:off x="3649980" y="3272155"/>
              <a:ext cx="243840" cy="89535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pic>
          <p:nvPicPr>
            <p:cNvPr id="7" name="Picture 6" descr="C:\Users\HP\Downloads\attachments (4)\Screenshot_20231130-092955_imageRecognation.jpg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9870" y="2180590"/>
              <a:ext cx="1115695" cy="2479675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</p:pic>
        <p:sp>
          <p:nvSpPr>
            <p:cNvPr id="8" name="Right Arrow 7"/>
            <p:cNvSpPr/>
            <p:nvPr/>
          </p:nvSpPr>
          <p:spPr>
            <a:xfrm>
              <a:off x="5215890" y="3277235"/>
              <a:ext cx="243840" cy="89535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pic>
          <p:nvPicPr>
            <p:cNvPr id="9" name="Picture 8" descr="C:\Users\HP\Downloads\attachments (4)\Screenshot_20231130-093005_imageRecognation.jp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6715" y="2180590"/>
              <a:ext cx="1104900" cy="248920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</p:pic>
        <p:sp>
          <p:nvSpPr>
            <p:cNvPr id="10" name="Right Arrow 9"/>
            <p:cNvSpPr/>
            <p:nvPr/>
          </p:nvSpPr>
          <p:spPr>
            <a:xfrm>
              <a:off x="6626860" y="3292475"/>
              <a:ext cx="243840" cy="89535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pic>
          <p:nvPicPr>
            <p:cNvPr id="11" name="Picture 10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880860" y="2186940"/>
              <a:ext cx="1120775" cy="249047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</p:pic>
        <p:sp>
          <p:nvSpPr>
            <p:cNvPr id="12" name="Right Arrow 11"/>
            <p:cNvSpPr/>
            <p:nvPr/>
          </p:nvSpPr>
          <p:spPr>
            <a:xfrm>
              <a:off x="8053705" y="3300095"/>
              <a:ext cx="243840" cy="89535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pic>
          <p:nvPicPr>
            <p:cNvPr id="13" name="Picture 12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340090" y="2200275"/>
              <a:ext cx="1111250" cy="2469515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46839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SimSun</vt:lpstr>
      <vt:lpstr>Arial</vt:lpstr>
      <vt:lpstr>Calibri</vt:lpstr>
      <vt:lpstr>Calibri Light</vt:lpstr>
      <vt:lpstr>Palatino Linotype</vt:lpstr>
      <vt:lpstr>Times New Roman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Ahad H. Alotaibi</dc:creator>
  <cp:lastModifiedBy>Ahad H. Alotaibi</cp:lastModifiedBy>
  <cp:revision>2</cp:revision>
  <dcterms:created xsi:type="dcterms:W3CDTF">2024-03-10T13:02:17Z</dcterms:created>
  <dcterms:modified xsi:type="dcterms:W3CDTF">2024-03-10T14:01:21Z</dcterms:modified>
</cp:coreProperties>
</file>