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9" d="100"/>
          <a:sy n="49" d="100"/>
        </p:scale>
        <p:origin x="1891" y="8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4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07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8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90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60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8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61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43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86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18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51B2C-93A7-4C15-99C4-1F03E196BB87}" type="datetimeFigureOut">
              <a:rPr lang="en-GB" smtClean="0"/>
              <a:t>10/03/2024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06C77-CED2-4751-9109-F3D5E28AB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357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830" y="44389"/>
            <a:ext cx="12091267" cy="5353235"/>
            <a:chOff x="0" y="0"/>
            <a:chExt cx="7132777" cy="2860675"/>
          </a:xfrm>
        </p:grpSpPr>
        <p:pic>
          <p:nvPicPr>
            <p:cNvPr id="5" name="Picture 4" descr="C:\Users\HP\Downloads\DT\DT\DTpic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304" y="844143"/>
              <a:ext cx="605790" cy="5816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C:\Users\HP\Downloads\Screenshot_20231111-203640_Drones DT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1232" y="21945"/>
              <a:ext cx="1246505" cy="277050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Right Arrow 6"/>
            <p:cNvSpPr/>
            <p:nvPr/>
          </p:nvSpPr>
          <p:spPr>
            <a:xfrm>
              <a:off x="746150" y="1180642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2304288" y="1187958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0" y="1436674"/>
              <a:ext cx="858520" cy="307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>
                <a:lnSpc>
                  <a:spcPts val="1300"/>
                </a:lnSpc>
                <a:spcAft>
                  <a:spcPts val="0"/>
                </a:spcAft>
              </a:pPr>
              <a:r>
                <a:rPr lang="en-US" sz="100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Drones DT</a:t>
              </a:r>
              <a:endParaRPr lang="en-GB" sz="10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Picture 9" descr="C:\Users\HP\Downloads\Screenshot_20231111-203700_Drones DT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2054" y="14630"/>
              <a:ext cx="1265555" cy="281241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1" name="Right Arrow 10"/>
            <p:cNvSpPr/>
            <p:nvPr/>
          </p:nvSpPr>
          <p:spPr>
            <a:xfrm>
              <a:off x="3869740" y="1209903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12" name="Picture 11" descr="A constellation of a star&#10;&#10;Description automatically generated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2877" y="7315"/>
              <a:ext cx="1364615" cy="28194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l="34892" t="27706" r="46318" b="5484"/>
            <a:stretch/>
          </p:blipFill>
          <p:spPr>
            <a:xfrm>
              <a:off x="4272076" y="617372"/>
              <a:ext cx="1082675" cy="2012950"/>
            </a:xfrm>
            <a:prstGeom prst="rect">
              <a:avLst/>
            </a:prstGeom>
          </p:spPr>
        </p:pic>
        <p:pic>
          <p:nvPicPr>
            <p:cNvPr id="14" name="Picture 13" descr="A red dots in a black background&#10;&#10;Description automatically generated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34375" b="72125" l="20833" r="75278">
                          <a14:foregroundMark x1="37222" y1="36688" x2="37222" y2="36688"/>
                          <a14:foregroundMark x1="45972" y1="51188" x2="45972" y2="51188"/>
                          <a14:foregroundMark x1="45972" y1="49938" x2="45972" y2="49938"/>
                          <a14:foregroundMark x1="25972" y1="53625" x2="25972" y2="53625"/>
                          <a14:foregroundMark x1="29306" y1="47750" x2="29306" y2="47750"/>
                          <a14:foregroundMark x1="32917" y1="42313" x2="32917" y2="42313"/>
                          <a14:foregroundMark x1="32361" y1="71000" x2="32361" y2="71000"/>
                          <a14:foregroundMark x1="39583" y1="59125" x2="39583" y2="59125"/>
                          <a14:foregroundMark x1="34722" y1="56750" x2="34722" y2="56750"/>
                          <a14:foregroundMark x1="44167" y1="54063" x2="44167" y2="54063"/>
                          <a14:foregroundMark x1="54861" y1="49125" x2="54861" y2="49125"/>
                          <a14:foregroundMark x1="65139" y1="54625" x2="65139" y2="54625"/>
                          <a14:foregroundMark x1="64444" y1="51188" x2="64444" y2="51188"/>
                          <a14:foregroundMark x1="66667" y1="62125" x2="66667" y2="62125"/>
                          <a14:foregroundMark x1="53333" y1="63438" x2="53333" y2="63438"/>
                          <a14:foregroundMark x1="46944" y1="61687" x2="46944" y2="61687"/>
                          <a14:foregroundMark x1="36250" y1="65125" x2="36250" y2="65125"/>
                          <a14:foregroundMark x1="31389" y1="45438" x2="31389" y2="45438"/>
                          <a14:foregroundMark x1="35417" y1="40250" x2="35417" y2="40250"/>
                          <a14:foregroundMark x1="27778" y1="49813" x2="27778" y2="49813"/>
                          <a14:foregroundMark x1="42083" y1="56125" x2="42083" y2="56125"/>
                          <a14:foregroundMark x1="38056" y1="61938" x2="38056" y2="61938"/>
                          <a14:foregroundMark x1="43333" y1="60438" x2="43333" y2="60438"/>
                          <a14:foregroundMark x1="60556" y1="65938" x2="60556" y2="65938"/>
                          <a14:foregroundMark x1="66389" y1="58813" x2="66389" y2="58813"/>
                          <a14:foregroundMark x1="59583" y1="48188" x2="59583" y2="4818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54" t="32210" r="17907" b="23432"/>
            <a:stretch/>
          </p:blipFill>
          <p:spPr>
            <a:xfrm>
              <a:off x="4433011" y="1048969"/>
              <a:ext cx="927100" cy="1250315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4586630" y="1158697"/>
              <a:ext cx="169545" cy="50546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681728" y="1553718"/>
              <a:ext cx="191770" cy="56642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4593945" y="1656130"/>
              <a:ext cx="553085" cy="39751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871923" y="1465935"/>
              <a:ext cx="250825" cy="8128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5076748" y="953871"/>
              <a:ext cx="76200" cy="84455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 flipV="1">
              <a:off x="5135270" y="1465935"/>
              <a:ext cx="11430" cy="58737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ight Arrow 20"/>
            <p:cNvSpPr/>
            <p:nvPr/>
          </p:nvSpPr>
          <p:spPr>
            <a:xfrm>
              <a:off x="5522976" y="1217218"/>
              <a:ext cx="243840" cy="8953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22" name="Picture 21" descr="A green dot in a diamond shape&#10;&#10;Description automatically generated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8797" y="0"/>
              <a:ext cx="1363980" cy="286067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0"/>
            <a:srcRect l="31824" t="18139" r="47621" b="7184"/>
            <a:stretch/>
          </p:blipFill>
          <p:spPr>
            <a:xfrm>
              <a:off x="5925312" y="602742"/>
              <a:ext cx="1058545" cy="2041525"/>
            </a:xfrm>
            <a:prstGeom prst="rect">
              <a:avLst/>
            </a:prstGeom>
          </p:spPr>
        </p:pic>
        <p:pic>
          <p:nvPicPr>
            <p:cNvPr id="24" name="Picture 23" descr="A green and grey circle&#10;&#10;Description automatically generated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1313" b="74000" l="2778" r="94306">
                          <a14:foregroundMark x1="42222" y1="25688" x2="42222" y2="25688"/>
                          <a14:foregroundMark x1="65278" y1="37250" x2="65278" y2="37250"/>
                          <a14:foregroundMark x1="90972" y1="23250" x2="90972" y2="23250"/>
                          <a14:foregroundMark x1="84028" y1="53000" x2="84028" y2="53000"/>
                          <a14:foregroundMark x1="49028" y1="72188" x2="49028" y2="72188"/>
                          <a14:foregroundMark x1="7778" y1="46688" x2="7778" y2="46688"/>
                          <a14:foregroundMark x1="20833" y1="39000" x2="20833" y2="39000"/>
                          <a14:foregroundMark x1="29167" y1="60000" x2="29167" y2="60000"/>
                          <a14:foregroundMark x1="46528" y1="39375" x2="46528" y2="39375"/>
                          <a14:foregroundMark x1="50833" y1="25063" x2="50833" y2="2506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6" t="21301" r="1461" b="26179"/>
            <a:stretch/>
          </p:blipFill>
          <p:spPr>
            <a:xfrm>
              <a:off x="5896051" y="1283055"/>
              <a:ext cx="876935" cy="1009015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>
            <a:xfrm flipH="1" flipV="1">
              <a:off x="6251600" y="1389888"/>
              <a:ext cx="56996" cy="3531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6266230" y="1389888"/>
              <a:ext cx="198345" cy="18778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631990" y="1345996"/>
              <a:ext cx="69920" cy="54017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6244285" y="1331366"/>
              <a:ext cx="462869" cy="42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6471056" y="1338681"/>
              <a:ext cx="218040" cy="25732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5951677" y="1389888"/>
              <a:ext cx="292208" cy="356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339382" y="1616659"/>
              <a:ext cx="119010" cy="1252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6478371" y="1602028"/>
              <a:ext cx="161845" cy="2836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346698" y="1806854"/>
              <a:ext cx="283744" cy="1049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 descr="A green dot in a diamond shape&#10;&#10;Description automatically generated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64" b="12521"/>
            <a:stretch/>
          </p:blipFill>
          <p:spPr>
            <a:xfrm rot="5400000">
              <a:off x="6408433" y="1078546"/>
              <a:ext cx="1287145" cy="142875"/>
            </a:xfrm>
            <a:prstGeom prst="rect">
              <a:avLst/>
            </a:prstGeom>
          </p:spPr>
        </p:pic>
        <p:pic>
          <p:nvPicPr>
            <p:cNvPr id="35" name="Picture 34" descr="A green dot in a diamond shape&#10;&#10;Description automatically generated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64" b="12521"/>
            <a:stretch/>
          </p:blipFill>
          <p:spPr>
            <a:xfrm rot="5400000">
              <a:off x="5208740" y="1575981"/>
              <a:ext cx="1287145" cy="142875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 flipV="1">
              <a:off x="6332067" y="1909267"/>
              <a:ext cx="292957" cy="38875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6324752" y="1806854"/>
              <a:ext cx="8165" cy="48997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5951677" y="1784908"/>
              <a:ext cx="378070" cy="51348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5951677" y="1777593"/>
              <a:ext cx="315325" cy="118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89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0810"/>
          <a:stretch/>
        </p:blipFill>
        <p:spPr>
          <a:xfrm>
            <a:off x="-3048000" y="-1714500"/>
            <a:ext cx="18288000" cy="81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49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SimSun</vt:lpstr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Ahad H. Alotaibi</dc:creator>
  <cp:lastModifiedBy>Ahad H. Alotaibi</cp:lastModifiedBy>
  <cp:revision>2</cp:revision>
  <dcterms:created xsi:type="dcterms:W3CDTF">2024-03-10T12:39:55Z</dcterms:created>
  <dcterms:modified xsi:type="dcterms:W3CDTF">2024-03-10T12:51:31Z</dcterms:modified>
</cp:coreProperties>
</file>