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0801350" cy="14401800"/>
  <p:notesSz cx="6858000" cy="9144000"/>
  <p:defaultTextStyle>
    <a:defPPr>
      <a:defRPr lang="ru-RU"/>
    </a:defPPr>
    <a:lvl1pPr marL="0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27359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54719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182078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09438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36797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364157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091516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18876" algn="l" defTabSz="1454719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>
          <p15:clr>
            <a:srgbClr val="A4A3A4"/>
          </p15:clr>
        </p15:guide>
        <p15:guide id="2" pos="2268">
          <p15:clr>
            <a:srgbClr val="A4A3A4"/>
          </p15:clr>
        </p15:guide>
        <p15:guide id="3" orient="horz" pos="4537">
          <p15:clr>
            <a:srgbClr val="A4A3A4"/>
          </p15:clr>
        </p15:guide>
        <p15:guide id="4" pos="3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692"/>
  </p:normalViewPr>
  <p:slideViewPr>
    <p:cSldViewPr>
      <p:cViewPr varScale="1">
        <p:scale>
          <a:sx n="43" d="100"/>
          <a:sy n="43" d="100"/>
        </p:scale>
        <p:origin x="2384" y="224"/>
      </p:cViewPr>
      <p:guideLst>
        <p:guide orient="horz" pos="2722"/>
        <p:guide pos="2268"/>
        <p:guide orient="horz" pos="4537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0103" y="4473893"/>
            <a:ext cx="9181148" cy="308705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20203" y="8161020"/>
            <a:ext cx="7560945" cy="36804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73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547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820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09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36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64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91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18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830979" y="576742"/>
            <a:ext cx="2430305" cy="1228820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40068" y="576742"/>
            <a:ext cx="7110890" cy="1228820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32" y="9254491"/>
            <a:ext cx="9181148" cy="2860358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3232" y="6104099"/>
            <a:ext cx="9181148" cy="3150392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27359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5471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8207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909438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63679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64157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09151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81887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40068" y="3360422"/>
            <a:ext cx="4770597" cy="9504522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90686" y="3360422"/>
            <a:ext cx="4770597" cy="9504522"/>
          </a:xfrm>
        </p:spPr>
        <p:txBody>
          <a:bodyPr/>
          <a:lstStyle>
            <a:lvl1pPr>
              <a:defRPr sz="45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3223737"/>
            <a:ext cx="4772472" cy="1343501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7359" indent="0">
              <a:buNone/>
              <a:defRPr sz="3200" b="1"/>
            </a:lvl2pPr>
            <a:lvl3pPr marL="1454719" indent="0">
              <a:buNone/>
              <a:defRPr sz="2900" b="1"/>
            </a:lvl3pPr>
            <a:lvl4pPr marL="2182078" indent="0">
              <a:buNone/>
              <a:defRPr sz="2500" b="1"/>
            </a:lvl4pPr>
            <a:lvl5pPr marL="2909438" indent="0">
              <a:buNone/>
              <a:defRPr sz="2500" b="1"/>
            </a:lvl5pPr>
            <a:lvl6pPr marL="3636797" indent="0">
              <a:buNone/>
              <a:defRPr sz="2500" b="1"/>
            </a:lvl6pPr>
            <a:lvl7pPr marL="4364157" indent="0">
              <a:buNone/>
              <a:defRPr sz="2500" b="1"/>
            </a:lvl7pPr>
            <a:lvl8pPr marL="5091516" indent="0">
              <a:buNone/>
              <a:defRPr sz="2500" b="1"/>
            </a:lvl8pPr>
            <a:lvl9pPr marL="5818876" indent="0">
              <a:buNone/>
              <a:defRPr sz="2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0068" y="4567238"/>
            <a:ext cx="4772472" cy="829770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486936" y="3223737"/>
            <a:ext cx="4774347" cy="1343501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7359" indent="0">
              <a:buNone/>
              <a:defRPr sz="3200" b="1"/>
            </a:lvl2pPr>
            <a:lvl3pPr marL="1454719" indent="0">
              <a:buNone/>
              <a:defRPr sz="2900" b="1"/>
            </a:lvl3pPr>
            <a:lvl4pPr marL="2182078" indent="0">
              <a:buNone/>
              <a:defRPr sz="2500" b="1"/>
            </a:lvl4pPr>
            <a:lvl5pPr marL="2909438" indent="0">
              <a:buNone/>
              <a:defRPr sz="2500" b="1"/>
            </a:lvl5pPr>
            <a:lvl6pPr marL="3636797" indent="0">
              <a:buNone/>
              <a:defRPr sz="2500" b="1"/>
            </a:lvl6pPr>
            <a:lvl7pPr marL="4364157" indent="0">
              <a:buNone/>
              <a:defRPr sz="2500" b="1"/>
            </a:lvl7pPr>
            <a:lvl8pPr marL="5091516" indent="0">
              <a:buNone/>
              <a:defRPr sz="2500" b="1"/>
            </a:lvl8pPr>
            <a:lvl9pPr marL="5818876" indent="0">
              <a:buNone/>
              <a:defRPr sz="2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486936" y="4567238"/>
            <a:ext cx="4774347" cy="8297704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9" y="573407"/>
            <a:ext cx="3553569" cy="244030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23029" y="573406"/>
            <a:ext cx="6038255" cy="12291538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40069" y="3013711"/>
            <a:ext cx="3553569" cy="9851233"/>
          </a:xfrm>
        </p:spPr>
        <p:txBody>
          <a:bodyPr/>
          <a:lstStyle>
            <a:lvl1pPr marL="0" indent="0">
              <a:buNone/>
              <a:defRPr sz="2200"/>
            </a:lvl1pPr>
            <a:lvl2pPr marL="727359" indent="0">
              <a:buNone/>
              <a:defRPr sz="1900"/>
            </a:lvl2pPr>
            <a:lvl3pPr marL="1454719" indent="0">
              <a:buNone/>
              <a:defRPr sz="1600"/>
            </a:lvl3pPr>
            <a:lvl4pPr marL="2182078" indent="0">
              <a:buNone/>
              <a:defRPr sz="1400"/>
            </a:lvl4pPr>
            <a:lvl5pPr marL="2909438" indent="0">
              <a:buNone/>
              <a:defRPr sz="1400"/>
            </a:lvl5pPr>
            <a:lvl6pPr marL="3636797" indent="0">
              <a:buNone/>
              <a:defRPr sz="1400"/>
            </a:lvl6pPr>
            <a:lvl7pPr marL="4364157" indent="0">
              <a:buNone/>
              <a:defRPr sz="1400"/>
            </a:lvl7pPr>
            <a:lvl8pPr marL="5091516" indent="0">
              <a:buNone/>
              <a:defRPr sz="1400"/>
            </a:lvl8pPr>
            <a:lvl9pPr marL="5818876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141" y="10081260"/>
            <a:ext cx="6480810" cy="11901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17141" y="1286827"/>
            <a:ext cx="6480810" cy="8641080"/>
          </a:xfrm>
        </p:spPr>
        <p:txBody>
          <a:bodyPr/>
          <a:lstStyle>
            <a:lvl1pPr marL="0" indent="0">
              <a:buNone/>
              <a:defRPr sz="5100"/>
            </a:lvl1pPr>
            <a:lvl2pPr marL="727359" indent="0">
              <a:buNone/>
              <a:defRPr sz="4500"/>
            </a:lvl2pPr>
            <a:lvl3pPr marL="1454719" indent="0">
              <a:buNone/>
              <a:defRPr sz="3800"/>
            </a:lvl3pPr>
            <a:lvl4pPr marL="2182078" indent="0">
              <a:buNone/>
              <a:defRPr sz="3200"/>
            </a:lvl4pPr>
            <a:lvl5pPr marL="2909438" indent="0">
              <a:buNone/>
              <a:defRPr sz="3200"/>
            </a:lvl5pPr>
            <a:lvl6pPr marL="3636797" indent="0">
              <a:buNone/>
              <a:defRPr sz="3200"/>
            </a:lvl6pPr>
            <a:lvl7pPr marL="4364157" indent="0">
              <a:buNone/>
              <a:defRPr sz="3200"/>
            </a:lvl7pPr>
            <a:lvl8pPr marL="5091516" indent="0">
              <a:buNone/>
              <a:defRPr sz="3200"/>
            </a:lvl8pPr>
            <a:lvl9pPr marL="5818876" indent="0">
              <a:buNone/>
              <a:defRPr sz="32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17141" y="11271411"/>
            <a:ext cx="6480810" cy="1690210"/>
          </a:xfrm>
        </p:spPr>
        <p:txBody>
          <a:bodyPr/>
          <a:lstStyle>
            <a:lvl1pPr marL="0" indent="0">
              <a:buNone/>
              <a:defRPr sz="2200"/>
            </a:lvl1pPr>
            <a:lvl2pPr marL="727359" indent="0">
              <a:buNone/>
              <a:defRPr sz="1900"/>
            </a:lvl2pPr>
            <a:lvl3pPr marL="1454719" indent="0">
              <a:buNone/>
              <a:defRPr sz="1600"/>
            </a:lvl3pPr>
            <a:lvl4pPr marL="2182078" indent="0">
              <a:buNone/>
              <a:defRPr sz="1400"/>
            </a:lvl4pPr>
            <a:lvl5pPr marL="2909438" indent="0">
              <a:buNone/>
              <a:defRPr sz="1400"/>
            </a:lvl5pPr>
            <a:lvl6pPr marL="3636797" indent="0">
              <a:buNone/>
              <a:defRPr sz="1400"/>
            </a:lvl6pPr>
            <a:lvl7pPr marL="4364157" indent="0">
              <a:buNone/>
              <a:defRPr sz="1400"/>
            </a:lvl7pPr>
            <a:lvl8pPr marL="5091516" indent="0">
              <a:buNone/>
              <a:defRPr sz="1400"/>
            </a:lvl8pPr>
            <a:lvl9pPr marL="5818876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068" y="576740"/>
            <a:ext cx="9721215" cy="2400300"/>
          </a:xfrm>
          <a:prstGeom prst="rect">
            <a:avLst/>
          </a:prstGeom>
        </p:spPr>
        <p:txBody>
          <a:bodyPr vert="horz" lIns="145472" tIns="72736" rIns="145472" bIns="72736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068" y="3360422"/>
            <a:ext cx="9721215" cy="9504522"/>
          </a:xfrm>
          <a:prstGeom prst="rect">
            <a:avLst/>
          </a:prstGeom>
        </p:spPr>
        <p:txBody>
          <a:bodyPr vert="horz" lIns="145472" tIns="72736" rIns="145472" bIns="72736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068" y="13348337"/>
            <a:ext cx="2520315" cy="766763"/>
          </a:xfrm>
          <a:prstGeom prst="rect">
            <a:avLst/>
          </a:prstGeom>
        </p:spPr>
        <p:txBody>
          <a:bodyPr vert="horz" lIns="145472" tIns="72736" rIns="145472" bIns="7273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CC3AF-35C5-4B1C-A60E-DECD593E6A23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90463" y="13348337"/>
            <a:ext cx="3420428" cy="766763"/>
          </a:xfrm>
          <a:prstGeom prst="rect">
            <a:avLst/>
          </a:prstGeom>
        </p:spPr>
        <p:txBody>
          <a:bodyPr vert="horz" lIns="145472" tIns="72736" rIns="145472" bIns="7273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740968" y="13348337"/>
            <a:ext cx="2520315" cy="766763"/>
          </a:xfrm>
          <a:prstGeom prst="rect">
            <a:avLst/>
          </a:prstGeom>
        </p:spPr>
        <p:txBody>
          <a:bodyPr vert="horz" lIns="145472" tIns="72736" rIns="145472" bIns="7273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0996A-F06F-4BCC-B531-5FD3464DB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54719" rtl="0" eaLnBrk="1" latinLnBrk="0" hangingPunct="1">
        <a:spcBef>
          <a:spcPct val="0"/>
        </a:spcBef>
        <a:buNone/>
        <a:defRPr sz="7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5520" indent="-545520" algn="l" defTabSz="1454719" rtl="0" eaLnBrk="1" latinLnBrk="0" hangingPunct="1">
        <a:spcBef>
          <a:spcPct val="20000"/>
        </a:spcBef>
        <a:buFont typeface="Arial" pitchFamily="34" charset="0"/>
        <a:buChar char="•"/>
        <a:defRPr sz="5100" kern="1200">
          <a:solidFill>
            <a:schemeClr val="tx1"/>
          </a:solidFill>
          <a:latin typeface="+mn-lt"/>
          <a:ea typeface="+mn-ea"/>
          <a:cs typeface="+mn-cs"/>
        </a:defRPr>
      </a:lvl1pPr>
      <a:lvl2pPr marL="1181959" indent="-454600" algn="l" defTabSz="1454719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18399" indent="-363680" algn="l" defTabSz="1454719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45758" indent="-363680" algn="l" defTabSz="1454719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73118" indent="-363680" algn="l" defTabSz="1454719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00477" indent="-363680" algn="l" defTabSz="14547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27837" indent="-363680" algn="l" defTabSz="14547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55196" indent="-363680" algn="l" defTabSz="14547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82556" indent="-363680" algn="l" defTabSz="145471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7359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54719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82078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09438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36797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64157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91516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18876" algn="l" defTabSz="1454719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75B19E87-0C6A-1E49-ACDE-67D5D22382AC}"/>
              </a:ext>
            </a:extLst>
          </p:cNvPr>
          <p:cNvSpPr txBox="1"/>
          <p:nvPr/>
        </p:nvSpPr>
        <p:spPr>
          <a:xfrm>
            <a:off x="2304331" y="1800300"/>
            <a:ext cx="1131725" cy="615576"/>
          </a:xfrm>
          <a:prstGeom prst="rect">
            <a:avLst/>
          </a:prstGeom>
          <a:noFill/>
        </p:spPr>
        <p:txBody>
          <a:bodyPr wrap="square" lIns="145472" tIns="72736" rIns="145472" bIns="72736" rtlCol="0">
            <a:spAutoFit/>
          </a:bodyPr>
          <a:lstStyle/>
          <a:p>
            <a:r>
              <a:rPr lang="en-US" dirty="0"/>
              <a:t> DNA</a:t>
            </a:r>
            <a:endParaRPr lang="ru-RU" sz="38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566F325-A219-1F46-913D-F48D430E46BB}"/>
              </a:ext>
            </a:extLst>
          </p:cNvPr>
          <p:cNvSpPr txBox="1"/>
          <p:nvPr/>
        </p:nvSpPr>
        <p:spPr>
          <a:xfrm>
            <a:off x="2306335" y="2422187"/>
            <a:ext cx="5511200" cy="731668"/>
          </a:xfrm>
          <a:prstGeom prst="rect">
            <a:avLst/>
          </a:prstGeom>
          <a:noFill/>
        </p:spPr>
        <p:txBody>
          <a:bodyPr wrap="square" lIns="145472" tIns="72736" rIns="145472" bIns="72736" rtlCol="0">
            <a:spAutoFit/>
          </a:bodyPr>
          <a:lstStyle/>
          <a:p>
            <a:r>
              <a:rPr lang="en-US" dirty="0"/>
              <a:t>BOB1               </a:t>
            </a:r>
            <a:r>
              <a:rPr lang="en-US" sz="3800" dirty="0"/>
              <a:t>+         +            +         </a:t>
            </a:r>
            <a:endParaRPr lang="ru-RU" sz="3800" dirty="0"/>
          </a:p>
        </p:txBody>
      </p:sp>
      <p:cxnSp>
        <p:nvCxnSpPr>
          <p:cNvPr id="37" name="Прямая соединительная линия 40">
            <a:extLst>
              <a:ext uri="{FF2B5EF4-FFF2-40B4-BE49-F238E27FC236}">
                <a16:creationId xmlns:a16="http://schemas.microsoft.com/office/drawing/2014/main" id="{C56EDBFB-F3CD-3549-A0EA-380C441AA625}"/>
              </a:ext>
            </a:extLst>
          </p:cNvPr>
          <p:cNvCxnSpPr>
            <a:cxnSpLocks/>
          </p:cNvCxnSpPr>
          <p:nvPr/>
        </p:nvCxnSpPr>
        <p:spPr>
          <a:xfrm>
            <a:off x="3524041" y="2573977"/>
            <a:ext cx="1226147" cy="7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BDD61956-0149-1F47-AD3F-3583A62AA9DB}"/>
              </a:ext>
            </a:extLst>
          </p:cNvPr>
          <p:cNvSpPr/>
          <p:nvPr/>
        </p:nvSpPr>
        <p:spPr>
          <a:xfrm rot="19682077">
            <a:off x="3127205" y="1582621"/>
            <a:ext cx="1879284" cy="660110"/>
          </a:xfrm>
          <a:prstGeom prst="rect">
            <a:avLst/>
          </a:prstGeom>
        </p:spPr>
        <p:txBody>
          <a:bodyPr wrap="none" lIns="145472" tIns="72736" rIns="145472" bIns="72736">
            <a:sp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ea typeface="Calibri"/>
                <a:cs typeface="Times New Roman" pitchFamily="18" charset="0"/>
              </a:rPr>
              <a:t>ATGCAAAT</a:t>
            </a:r>
            <a:endParaRPr lang="ru-RU" dirty="0">
              <a:ea typeface="Calibri"/>
              <a:cs typeface="Times New Roman" pitchFamily="18" charset="0"/>
            </a:endParaRPr>
          </a:p>
        </p:txBody>
      </p:sp>
      <p:cxnSp>
        <p:nvCxnSpPr>
          <p:cNvPr id="53" name="Прямая соединительная линия 40">
            <a:extLst>
              <a:ext uri="{FF2B5EF4-FFF2-40B4-BE49-F238E27FC236}">
                <a16:creationId xmlns:a16="http://schemas.microsoft.com/office/drawing/2014/main" id="{50B43945-54FE-F646-8C20-31749CA4F268}"/>
              </a:ext>
            </a:extLst>
          </p:cNvPr>
          <p:cNvCxnSpPr>
            <a:cxnSpLocks/>
          </p:cNvCxnSpPr>
          <p:nvPr/>
        </p:nvCxnSpPr>
        <p:spPr>
          <a:xfrm>
            <a:off x="5009023" y="2573977"/>
            <a:ext cx="1226147" cy="7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40">
            <a:extLst>
              <a:ext uri="{FF2B5EF4-FFF2-40B4-BE49-F238E27FC236}">
                <a16:creationId xmlns:a16="http://schemas.microsoft.com/office/drawing/2014/main" id="{66AA9BDD-48C1-CE43-A21D-9C96B1EB8EC2}"/>
              </a:ext>
            </a:extLst>
          </p:cNvPr>
          <p:cNvCxnSpPr>
            <a:cxnSpLocks/>
          </p:cNvCxnSpPr>
          <p:nvPr/>
        </p:nvCxnSpPr>
        <p:spPr>
          <a:xfrm>
            <a:off x="6422596" y="2570020"/>
            <a:ext cx="1226147" cy="791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>
            <a:extLst>
              <a:ext uri="{FF2B5EF4-FFF2-40B4-BE49-F238E27FC236}">
                <a16:creationId xmlns:a16="http://schemas.microsoft.com/office/drawing/2014/main" id="{809D27B8-BFF5-FE4E-AED0-A2A990C7F386}"/>
              </a:ext>
            </a:extLst>
          </p:cNvPr>
          <p:cNvSpPr/>
          <p:nvPr/>
        </p:nvSpPr>
        <p:spPr>
          <a:xfrm rot="19682077">
            <a:off x="4568141" y="1555717"/>
            <a:ext cx="1969244" cy="660110"/>
          </a:xfrm>
          <a:prstGeom prst="rect">
            <a:avLst/>
          </a:prstGeom>
        </p:spPr>
        <p:txBody>
          <a:bodyPr wrap="none" lIns="145472" tIns="72736" rIns="145472" bIns="72736">
            <a:sp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ea typeface="Calibri"/>
                <a:cs typeface="Times New Roman" pitchFamily="18" charset="0"/>
              </a:rPr>
              <a:t>A</a:t>
            </a:r>
            <a:r>
              <a:rPr lang="en-US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G</a:t>
            </a:r>
            <a:r>
              <a:rPr lang="en-US" dirty="0">
                <a:ea typeface="Calibri"/>
                <a:cs typeface="Times New Roman" pitchFamily="18" charset="0"/>
              </a:rPr>
              <a:t>GCAAAT</a:t>
            </a:r>
            <a:endParaRPr lang="ru-RU" dirty="0">
              <a:ea typeface="Calibri"/>
              <a:cs typeface="Times New Roman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71FDC1F1-F3CF-264C-B48D-A63A8CA1B5E6}"/>
              </a:ext>
            </a:extLst>
          </p:cNvPr>
          <p:cNvSpPr/>
          <p:nvPr/>
        </p:nvSpPr>
        <p:spPr>
          <a:xfrm rot="19682077">
            <a:off x="6041768" y="1587048"/>
            <a:ext cx="1800544" cy="660110"/>
          </a:xfrm>
          <a:prstGeom prst="rect">
            <a:avLst/>
          </a:prstGeom>
        </p:spPr>
        <p:txBody>
          <a:bodyPr wrap="none" lIns="145472" tIns="72736" rIns="145472" bIns="72736">
            <a:spAutoFit/>
          </a:bodyPr>
          <a:lstStyle/>
          <a:p>
            <a:pPr>
              <a:lnSpc>
                <a:spcPct val="115000"/>
              </a:lnSpc>
            </a:pPr>
            <a:r>
              <a:rPr lang="en-US" dirty="0">
                <a:ea typeface="Calibri"/>
                <a:cs typeface="Times New Roman" pitchFamily="18" charset="0"/>
              </a:rPr>
              <a:t>AT</a:t>
            </a:r>
            <a:r>
              <a:rPr lang="en-US" dirty="0">
                <a:solidFill>
                  <a:srgbClr val="FF0000"/>
                </a:solidFill>
                <a:ea typeface="Calibri"/>
                <a:cs typeface="Times New Roman" pitchFamily="18" charset="0"/>
              </a:rPr>
              <a:t>TT</a:t>
            </a:r>
            <a:r>
              <a:rPr lang="en-US" dirty="0">
                <a:ea typeface="Calibri"/>
                <a:cs typeface="Times New Roman" pitchFamily="18" charset="0"/>
              </a:rPr>
              <a:t>AAAT</a:t>
            </a:r>
            <a:endParaRPr lang="ru-RU" dirty="0">
              <a:ea typeface="Calibri"/>
              <a:cs typeface="Times New Roman" pitchFamily="18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B9D5F64C-CC34-0E48-B6BC-018F34C3BD9B}"/>
              </a:ext>
            </a:extLst>
          </p:cNvPr>
          <p:cNvSpPr/>
          <p:nvPr/>
        </p:nvSpPr>
        <p:spPr>
          <a:xfrm>
            <a:off x="7817534" y="3055011"/>
            <a:ext cx="1474473" cy="83677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5472" tIns="72736" rIns="145472" bIns="72736"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 rot="5400000">
            <a:off x="7522260" y="4999684"/>
            <a:ext cx="1249175" cy="639335"/>
          </a:xfrm>
          <a:prstGeom prst="rect">
            <a:avLst/>
          </a:prstGeom>
          <a:noFill/>
        </p:spPr>
        <p:txBody>
          <a:bodyPr wrap="none" lIns="145472" tIns="72736" rIns="145472" bIns="72736" rtlCol="0">
            <a:spAutoFit/>
          </a:bodyPr>
          <a:lstStyle/>
          <a:p>
            <a:r>
              <a:rPr lang="en-US" sz="3200" dirty="0"/>
              <a:t>POU1</a:t>
            </a:r>
            <a:endParaRPr lang="ru-RU" sz="3200" dirty="0"/>
          </a:p>
        </p:txBody>
      </p:sp>
      <p:sp>
        <p:nvSpPr>
          <p:cNvPr id="32" name="TextBox 31"/>
          <p:cNvSpPr txBox="1"/>
          <p:nvPr/>
        </p:nvSpPr>
        <p:spPr>
          <a:xfrm rot="5400000">
            <a:off x="7602582" y="9115238"/>
            <a:ext cx="1249175" cy="639335"/>
          </a:xfrm>
          <a:prstGeom prst="rect">
            <a:avLst/>
          </a:prstGeom>
          <a:noFill/>
        </p:spPr>
        <p:txBody>
          <a:bodyPr wrap="none" lIns="145472" tIns="72736" rIns="145472" bIns="72736" rtlCol="0">
            <a:spAutoFit/>
          </a:bodyPr>
          <a:lstStyle/>
          <a:p>
            <a:r>
              <a:rPr lang="en-US" sz="3200" dirty="0"/>
              <a:t>POU2</a:t>
            </a:r>
            <a:endParaRPr lang="ru-RU" sz="3200" dirty="0"/>
          </a:p>
        </p:txBody>
      </p:sp>
      <p:grpSp>
        <p:nvGrpSpPr>
          <p:cNvPr id="31" name="Группа 30"/>
          <p:cNvGrpSpPr/>
          <p:nvPr/>
        </p:nvGrpSpPr>
        <p:grpSpPr>
          <a:xfrm>
            <a:off x="3469619" y="3009545"/>
            <a:ext cx="4286280" cy="4105169"/>
            <a:chOff x="1638300" y="132476"/>
            <a:chExt cx="5366875" cy="6007974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21000" contrast="18000"/>
            </a:blip>
            <a:srcRect/>
            <a:stretch>
              <a:fillRect/>
            </a:stretch>
          </p:blipFill>
          <p:spPr bwMode="auto">
            <a:xfrm>
              <a:off x="1638300" y="132476"/>
              <a:ext cx="1811337" cy="6002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21000" contrast="18000"/>
            </a:blip>
            <a:srcRect/>
            <a:stretch>
              <a:fillRect/>
            </a:stretch>
          </p:blipFill>
          <p:spPr bwMode="auto">
            <a:xfrm>
              <a:off x="3416300" y="139700"/>
              <a:ext cx="1810875" cy="600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4"/>
            <p:cNvPicPr>
              <a:picLocks noChangeAspect="1" noChangeArrowheads="1"/>
            </p:cNvPicPr>
            <p:nvPr/>
          </p:nvPicPr>
          <p:blipFill>
            <a:blip r:embed="rId4" cstate="print">
              <a:lum bright="21000" contrast="18000"/>
            </a:blip>
            <a:srcRect/>
            <a:stretch>
              <a:fillRect/>
            </a:stretch>
          </p:blipFill>
          <p:spPr bwMode="auto">
            <a:xfrm>
              <a:off x="5194300" y="139700"/>
              <a:ext cx="1810875" cy="6000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0" name="Группа 49"/>
          <p:cNvGrpSpPr/>
          <p:nvPr/>
        </p:nvGrpSpPr>
        <p:grpSpPr>
          <a:xfrm>
            <a:off x="3469619" y="7233782"/>
            <a:ext cx="4286280" cy="4423731"/>
            <a:chOff x="1371600" y="486134"/>
            <a:chExt cx="5200650" cy="5597007"/>
          </a:xfrm>
        </p:grpSpPr>
        <p:pic>
          <p:nvPicPr>
            <p:cNvPr id="51" name="Picture 6"/>
            <p:cNvPicPr>
              <a:picLocks noChangeAspect="1" noChangeArrowheads="1"/>
            </p:cNvPicPr>
            <p:nvPr/>
          </p:nvPicPr>
          <p:blipFill>
            <a:blip r:embed="rId5" cstate="print">
              <a:lum contrast="-17000"/>
            </a:blip>
            <a:srcRect/>
            <a:stretch>
              <a:fillRect/>
            </a:stretch>
          </p:blipFill>
          <p:spPr bwMode="auto">
            <a:xfrm>
              <a:off x="1371600" y="486134"/>
              <a:ext cx="1733550" cy="5592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" name="Picture 7"/>
            <p:cNvPicPr>
              <a:picLocks noChangeAspect="1" noChangeArrowheads="1"/>
            </p:cNvPicPr>
            <p:nvPr/>
          </p:nvPicPr>
          <p:blipFill>
            <a:blip r:embed="rId6" cstate="print">
              <a:lum contrast="-17000"/>
            </a:blip>
            <a:srcRect/>
            <a:stretch>
              <a:fillRect/>
            </a:stretch>
          </p:blipFill>
          <p:spPr bwMode="auto">
            <a:xfrm>
              <a:off x="3105150" y="486134"/>
              <a:ext cx="1733550" cy="5592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" name="Picture 8"/>
            <p:cNvPicPr>
              <a:picLocks noChangeAspect="1" noChangeArrowheads="1"/>
            </p:cNvPicPr>
            <p:nvPr/>
          </p:nvPicPr>
          <p:blipFill>
            <a:blip r:embed="rId7" cstate="print">
              <a:lum contrast="-17000"/>
            </a:blip>
            <a:srcRect/>
            <a:stretch>
              <a:fillRect/>
            </a:stretch>
          </p:blipFill>
          <p:spPr bwMode="auto">
            <a:xfrm>
              <a:off x="4838700" y="490895"/>
              <a:ext cx="1733550" cy="5592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11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Тема Office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AT</cp:lastModifiedBy>
  <cp:revision>33</cp:revision>
  <dcterms:created xsi:type="dcterms:W3CDTF">2023-08-27T12:07:10Z</dcterms:created>
  <dcterms:modified xsi:type="dcterms:W3CDTF">2024-01-16T11:20:07Z</dcterms:modified>
</cp:coreProperties>
</file>