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4400213" cy="14400213"/>
  <p:notesSz cx="6858000" cy="9144000"/>
  <p:defaultTextStyle>
    <a:defPPr>
      <a:defRPr lang="ru-RU"/>
    </a:defPPr>
    <a:lvl1pPr marL="0" algn="l" defTabSz="1849557" rtl="0" eaLnBrk="1" latinLnBrk="0" hangingPunct="1">
      <a:defRPr sz="3641" kern="1200">
        <a:solidFill>
          <a:schemeClr val="tx1"/>
        </a:solidFill>
        <a:latin typeface="+mn-lt"/>
        <a:ea typeface="+mn-ea"/>
        <a:cs typeface="+mn-cs"/>
      </a:defRPr>
    </a:lvl1pPr>
    <a:lvl2pPr marL="924778" algn="l" defTabSz="1849557" rtl="0" eaLnBrk="1" latinLnBrk="0" hangingPunct="1">
      <a:defRPr sz="3641" kern="1200">
        <a:solidFill>
          <a:schemeClr val="tx1"/>
        </a:solidFill>
        <a:latin typeface="+mn-lt"/>
        <a:ea typeface="+mn-ea"/>
        <a:cs typeface="+mn-cs"/>
      </a:defRPr>
    </a:lvl2pPr>
    <a:lvl3pPr marL="1849557" algn="l" defTabSz="1849557" rtl="0" eaLnBrk="1" latinLnBrk="0" hangingPunct="1">
      <a:defRPr sz="3641" kern="1200">
        <a:solidFill>
          <a:schemeClr val="tx1"/>
        </a:solidFill>
        <a:latin typeface="+mn-lt"/>
        <a:ea typeface="+mn-ea"/>
        <a:cs typeface="+mn-cs"/>
      </a:defRPr>
    </a:lvl3pPr>
    <a:lvl4pPr marL="2774335" algn="l" defTabSz="1849557" rtl="0" eaLnBrk="1" latinLnBrk="0" hangingPunct="1">
      <a:defRPr sz="3641" kern="1200">
        <a:solidFill>
          <a:schemeClr val="tx1"/>
        </a:solidFill>
        <a:latin typeface="+mn-lt"/>
        <a:ea typeface="+mn-ea"/>
        <a:cs typeface="+mn-cs"/>
      </a:defRPr>
    </a:lvl4pPr>
    <a:lvl5pPr marL="3699114" algn="l" defTabSz="1849557" rtl="0" eaLnBrk="1" latinLnBrk="0" hangingPunct="1">
      <a:defRPr sz="3641" kern="1200">
        <a:solidFill>
          <a:schemeClr val="tx1"/>
        </a:solidFill>
        <a:latin typeface="+mn-lt"/>
        <a:ea typeface="+mn-ea"/>
        <a:cs typeface="+mn-cs"/>
      </a:defRPr>
    </a:lvl5pPr>
    <a:lvl6pPr marL="4623892" algn="l" defTabSz="1849557" rtl="0" eaLnBrk="1" latinLnBrk="0" hangingPunct="1">
      <a:defRPr sz="3641" kern="1200">
        <a:solidFill>
          <a:schemeClr val="tx1"/>
        </a:solidFill>
        <a:latin typeface="+mn-lt"/>
        <a:ea typeface="+mn-ea"/>
        <a:cs typeface="+mn-cs"/>
      </a:defRPr>
    </a:lvl6pPr>
    <a:lvl7pPr marL="5548671" algn="l" defTabSz="1849557" rtl="0" eaLnBrk="1" latinLnBrk="0" hangingPunct="1">
      <a:defRPr sz="3641" kern="1200">
        <a:solidFill>
          <a:schemeClr val="tx1"/>
        </a:solidFill>
        <a:latin typeface="+mn-lt"/>
        <a:ea typeface="+mn-ea"/>
        <a:cs typeface="+mn-cs"/>
      </a:defRPr>
    </a:lvl7pPr>
    <a:lvl8pPr marL="6473449" algn="l" defTabSz="1849557" rtl="0" eaLnBrk="1" latinLnBrk="0" hangingPunct="1">
      <a:defRPr sz="3641" kern="1200">
        <a:solidFill>
          <a:schemeClr val="tx1"/>
        </a:solidFill>
        <a:latin typeface="+mn-lt"/>
        <a:ea typeface="+mn-ea"/>
        <a:cs typeface="+mn-cs"/>
      </a:defRPr>
    </a:lvl8pPr>
    <a:lvl9pPr marL="7398228" algn="l" defTabSz="1849557" rtl="0" eaLnBrk="1" latinLnBrk="0" hangingPunct="1">
      <a:defRPr sz="364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36" userDrawn="1">
          <p15:clr>
            <a:srgbClr val="A4A3A4"/>
          </p15:clr>
        </p15:guide>
        <p15:guide id="2" pos="45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8"/>
    <p:restoredTop sz="94692"/>
  </p:normalViewPr>
  <p:slideViewPr>
    <p:cSldViewPr>
      <p:cViewPr varScale="1">
        <p:scale>
          <a:sx n="33" d="100"/>
          <a:sy n="33" d="100"/>
        </p:scale>
        <p:origin x="1032" y="72"/>
      </p:cViewPr>
      <p:guideLst>
        <p:guide orient="horz" pos="4536"/>
        <p:guide pos="4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80018" y="4473403"/>
            <a:ext cx="12240181" cy="3086712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60032" y="8160121"/>
            <a:ext cx="10080150" cy="368005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4AC78-4939-431C-88E2-ED132599D960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907A5-D57D-4DBF-A3F4-4A84DDFC35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4AC78-4939-431C-88E2-ED132599D960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907A5-D57D-4DBF-A3F4-4A84DDFC35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0440156" y="576680"/>
            <a:ext cx="3240048" cy="1228684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20010" y="576680"/>
            <a:ext cx="9480141" cy="1228684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4AC78-4939-431C-88E2-ED132599D960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907A5-D57D-4DBF-A3F4-4A84DDFC35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4AC78-4939-431C-88E2-ED132599D960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907A5-D57D-4DBF-A3F4-4A84DDFC35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7519" y="9253474"/>
            <a:ext cx="12240181" cy="28600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37519" y="6103425"/>
            <a:ext cx="12240181" cy="315004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4AC78-4939-431C-88E2-ED132599D960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907A5-D57D-4DBF-A3F4-4A84DDFC35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20011" y="3360053"/>
            <a:ext cx="6360094" cy="95034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320110" y="3360053"/>
            <a:ext cx="6360094" cy="95034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4AC78-4939-431C-88E2-ED132599D960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907A5-D57D-4DBF-A3F4-4A84DDFC35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0011" y="3223382"/>
            <a:ext cx="6362595" cy="13433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20011" y="4566734"/>
            <a:ext cx="6362595" cy="829679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7315108" y="3223382"/>
            <a:ext cx="6365095" cy="134335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7315108" y="4566734"/>
            <a:ext cx="6365095" cy="829679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4AC78-4939-431C-88E2-ED132599D960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907A5-D57D-4DBF-A3F4-4A84DDFC35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4AC78-4939-431C-88E2-ED132599D960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907A5-D57D-4DBF-A3F4-4A84DDFC35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4AC78-4939-431C-88E2-ED132599D960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907A5-D57D-4DBF-A3F4-4A84DDFC35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0012" y="573342"/>
            <a:ext cx="4737571" cy="244003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630084" y="573345"/>
            <a:ext cx="8050119" cy="122901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20012" y="3013381"/>
            <a:ext cx="4737571" cy="98501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4AC78-4939-431C-88E2-ED132599D960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907A5-D57D-4DBF-A3F4-4A84DDFC35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22543" y="10080149"/>
            <a:ext cx="8640128" cy="119001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822543" y="1286686"/>
            <a:ext cx="8640128" cy="864012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22543" y="11270168"/>
            <a:ext cx="8640128" cy="16900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4AC78-4939-431C-88E2-ED132599D960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907A5-D57D-4DBF-A3F4-4A84DDFC35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0013" y="576676"/>
            <a:ext cx="12960191" cy="24000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0013" y="3360053"/>
            <a:ext cx="12960191" cy="9503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20013" y="13346867"/>
            <a:ext cx="3360049" cy="7666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F4AC78-4939-431C-88E2-ED132599D960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920075" y="13346867"/>
            <a:ext cx="4560067" cy="7666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320155" y="13346867"/>
            <a:ext cx="3360049" cy="7666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9907A5-D57D-4DBF-A3F4-4A84DDFC35C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lum bright="26000" contrast="59000"/>
          </a:blip>
          <a:srcRect/>
          <a:stretch>
            <a:fillRect/>
          </a:stretch>
        </p:blipFill>
        <p:spPr bwMode="auto">
          <a:xfrm>
            <a:off x="4438293" y="2386370"/>
            <a:ext cx="9557568" cy="11924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389260" y="1461241"/>
            <a:ext cx="71978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/>
              <a:t>POU1         +            +        </a:t>
            </a:r>
            <a:endParaRPr lang="ru-RU" sz="5400" dirty="0"/>
          </a:p>
        </p:txBody>
      </p:sp>
      <p:sp>
        <p:nvSpPr>
          <p:cNvPr id="8" name="TextBox 7"/>
          <p:cNvSpPr txBox="1"/>
          <p:nvPr/>
        </p:nvSpPr>
        <p:spPr>
          <a:xfrm>
            <a:off x="2384571" y="741161"/>
            <a:ext cx="120156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/>
              <a:t>POU2                                       +            +        </a:t>
            </a:r>
            <a:endParaRPr lang="ru-RU" sz="5400" dirty="0"/>
          </a:p>
        </p:txBody>
      </p:sp>
      <p:sp>
        <p:nvSpPr>
          <p:cNvPr id="9" name="TextBox 8"/>
          <p:cNvSpPr txBox="1"/>
          <p:nvPr/>
        </p:nvSpPr>
        <p:spPr>
          <a:xfrm>
            <a:off x="2429576" y="22582"/>
            <a:ext cx="129167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/>
              <a:t>BOB1                       +                            +        </a:t>
            </a:r>
            <a:endParaRPr lang="ru-RU" sz="5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9</Words>
  <Application>Microsoft Office PowerPoint</Application>
  <PresentationFormat>Произвольный</PresentationFormat>
  <Paragraphs>3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4" baseType="lpstr">
      <vt:lpstr>Arial</vt:lpstr>
      <vt:lpstr>Calibri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Igor</dc:creator>
  <cp:lastModifiedBy>Пользователь</cp:lastModifiedBy>
  <cp:revision>11</cp:revision>
  <dcterms:created xsi:type="dcterms:W3CDTF">2022-12-08T15:25:20Z</dcterms:created>
  <dcterms:modified xsi:type="dcterms:W3CDTF">2024-01-16T14:07:44Z</dcterms:modified>
</cp:coreProperties>
</file>